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0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9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7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8248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07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9911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26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14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6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49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6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1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8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4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0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4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3A725-EB35-4F6C-9BB8-014BE6F6D67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C20C362-98C2-4150-95A9-361C61584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8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CB3B-CE4A-7144-28CC-4BAB4C0E8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544" y="468630"/>
            <a:ext cx="9332912" cy="342864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Madaripur Govt. Technical School and College.</a:t>
            </a:r>
            <a:br>
              <a:rPr lang="en-US" sz="3600" dirty="0"/>
            </a:br>
            <a:r>
              <a:rPr lang="en-US" sz="3600" dirty="0"/>
              <a:t>Subject: English</a:t>
            </a:r>
            <a:br>
              <a:rPr lang="en-US" sz="3600" dirty="0"/>
            </a:br>
            <a:r>
              <a:rPr lang="en-US" sz="3600" dirty="0"/>
              <a:t>Topic: </a:t>
            </a:r>
            <a:r>
              <a:rPr lang="en-US" sz="3600" b="1" dirty="0"/>
              <a:t>Narration/Speech</a:t>
            </a:r>
            <a:br>
              <a:rPr lang="en-US" sz="3600" b="1" dirty="0"/>
            </a:br>
            <a:r>
              <a:rPr lang="en-US" sz="3600" dirty="0"/>
              <a:t>	Teacher’s Name: Mohammad Rana Sheikh</a:t>
            </a:r>
            <a:br>
              <a:rPr lang="en-US" sz="3600" dirty="0"/>
            </a:br>
            <a:r>
              <a:rPr lang="en-US" sz="3600" dirty="0"/>
              <a:t>												Instructor (English)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B00D9-5157-A3EC-0191-8D7DE31AE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4853" y="4217309"/>
            <a:ext cx="8915399" cy="2057761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Objectives</a:t>
            </a:r>
            <a:r>
              <a:rPr lang="en-US" sz="2800" dirty="0"/>
              <a:t>: After completing the lesson, students will be able to: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Justify the types of speeches.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Learn the basic structures of the speeches.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Identify the Direct &amp; indirect speeches.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135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ECBE-D54B-F087-04A0-2C97F6B9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&amp; structure of speeches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91297-4D6B-9BF3-B443-4B70D1109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Direct speech</a:t>
            </a:r>
          </a:p>
          <a:p>
            <a:r>
              <a:rPr lang="en-US" sz="2800" dirty="0"/>
              <a:t>Indirect speech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Direct speech: The boy said,” I’m a student of class ten.”</a:t>
            </a:r>
          </a:p>
          <a:p>
            <a:pPr marL="0" indent="0">
              <a:buNone/>
            </a:pPr>
            <a:r>
              <a:rPr lang="en-US" sz="2800" dirty="0"/>
              <a:t>Indirect speech: The boy said that he was a student of class ten.</a:t>
            </a:r>
          </a:p>
        </p:txBody>
      </p:sp>
    </p:spTree>
    <p:extLst>
      <p:ext uri="{BB962C8B-B14F-4D97-AF65-F5344CB8AC3E}">
        <p14:creationId xmlns:p14="http://schemas.microsoft.com/office/powerpoint/2010/main" val="405308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2BD4D-BFB5-4106-6BAB-AC0D6CE5D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used in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AB698-695A-3189-22F4-54213A1AF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Different types of punctuation marks:</a:t>
            </a:r>
          </a:p>
          <a:p>
            <a:pPr>
              <a:buAutoNum type="arabicPeriod"/>
            </a:pPr>
            <a:r>
              <a:rPr lang="en-US" sz="2800" dirty="0"/>
              <a:t>(“…”) Inverted comma.</a:t>
            </a:r>
          </a:p>
          <a:p>
            <a:pPr>
              <a:buAutoNum type="arabicPeriod"/>
            </a:pPr>
            <a:r>
              <a:rPr lang="en-US" sz="2800" dirty="0"/>
              <a:t>(,) Comma.</a:t>
            </a:r>
          </a:p>
          <a:p>
            <a:pPr>
              <a:buAutoNum type="arabicPeriod"/>
            </a:pPr>
            <a:r>
              <a:rPr lang="en-US" sz="2800" dirty="0"/>
              <a:t>(A) Capital letter.</a:t>
            </a:r>
          </a:p>
          <a:p>
            <a:pPr>
              <a:buAutoNum type="arabicPeriod"/>
            </a:pPr>
            <a:r>
              <a:rPr lang="en-US" sz="2800" dirty="0"/>
              <a:t>(I’m) </a:t>
            </a:r>
            <a:r>
              <a:rPr lang="en-US" sz="2800" dirty="0" err="1"/>
              <a:t>Apostophe</a:t>
            </a:r>
            <a:r>
              <a:rPr lang="en-US" sz="2800" dirty="0"/>
              <a:t>.</a:t>
            </a:r>
          </a:p>
          <a:p>
            <a:pPr>
              <a:buAutoNum type="arabicPeriod"/>
            </a:pPr>
            <a:r>
              <a:rPr lang="en-US" sz="2800" dirty="0"/>
              <a:t>(?) </a:t>
            </a:r>
            <a:r>
              <a:rPr lang="en-US" sz="2800" dirty="0" err="1"/>
              <a:t>Introgative</a:t>
            </a:r>
            <a:r>
              <a:rPr lang="en-US" sz="2800" dirty="0"/>
              <a:t> mark.</a:t>
            </a:r>
          </a:p>
          <a:p>
            <a:pPr>
              <a:buAutoNum type="arabicPeriod"/>
            </a:pPr>
            <a:r>
              <a:rPr lang="en-US" sz="2800" dirty="0"/>
              <a:t>(!) Exclamatory mark.</a:t>
            </a:r>
          </a:p>
          <a:p>
            <a:pPr>
              <a:buAutoNum type="arabicPeriod"/>
            </a:pPr>
            <a:r>
              <a:rPr lang="en-US" sz="2800" dirty="0"/>
              <a:t>(.) Full stop.</a:t>
            </a:r>
          </a:p>
        </p:txBody>
      </p:sp>
    </p:spTree>
    <p:extLst>
      <p:ext uri="{BB962C8B-B14F-4D97-AF65-F5344CB8AC3E}">
        <p14:creationId xmlns:p14="http://schemas.microsoft.com/office/powerpoint/2010/main" val="4240732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F955D-E830-1DEC-B9D0-5A874172E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direct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1D10C-A499-4FE7-1EBB-972EFE5B5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 Zara </a:t>
            </a:r>
            <a:r>
              <a:rPr lang="en-US" sz="2800" dirty="0" err="1">
                <a:solidFill>
                  <a:srgbClr val="0070C0"/>
                </a:solidFill>
              </a:rPr>
              <a:t>said</a:t>
            </a:r>
            <a:r>
              <a:rPr lang="en-US" sz="2800" dirty="0" err="1"/>
              <a:t>,”</a:t>
            </a:r>
            <a:r>
              <a:rPr lang="en-US" sz="2800" dirty="0" err="1">
                <a:solidFill>
                  <a:schemeClr val="accent1"/>
                </a:solidFill>
              </a:rPr>
              <a:t>I’m</a:t>
            </a:r>
            <a:r>
              <a:rPr lang="en-US" sz="2800" dirty="0">
                <a:solidFill>
                  <a:schemeClr val="accent1"/>
                </a:solidFill>
              </a:rPr>
              <a:t> from Bangladesh</a:t>
            </a:r>
            <a:r>
              <a:rPr lang="en-US" sz="2800" dirty="0"/>
              <a:t>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blue marked words are called ‘Reporting verb’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red marked words are called ‘Reported speech’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‘Reported speeches’ are changed according to the ‘Reporting verbs’</a:t>
            </a:r>
          </a:p>
        </p:txBody>
      </p:sp>
    </p:spTree>
    <p:extLst>
      <p:ext uri="{BB962C8B-B14F-4D97-AF65-F5344CB8AC3E}">
        <p14:creationId xmlns:p14="http://schemas.microsoft.com/office/powerpoint/2010/main" val="26123616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201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Wisp</vt:lpstr>
      <vt:lpstr>Madaripur Govt. Technical School and College. Subject: English Topic: Narration/Speech  Teacher’s Name: Mohammad Rana Sheikh             Instructor (English)</vt:lpstr>
      <vt:lpstr>Types &amp; structure of speeches</vt:lpstr>
      <vt:lpstr>Tools used in speech</vt:lpstr>
      <vt:lpstr>Structure of a direct speech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Madaripur Govt. Technical School and College. Subject: English Topic: Narration/Speech  Teacher’s Name: Mohammad Rana Sheikh             Instructor (English)</dc:title>
  <dc:creator>dell tast</dc:creator>
  <cp:lastModifiedBy>ranabccfr92@gmail.com</cp:lastModifiedBy>
  <cp:revision>2</cp:revision>
  <dcterms:created xsi:type="dcterms:W3CDTF">2023-11-07T10:38:37Z</dcterms:created>
  <dcterms:modified xsi:type="dcterms:W3CDTF">2023-11-07T11:33:53Z</dcterms:modified>
</cp:coreProperties>
</file>